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C2DB39-0150-BFC1-F599-97D1B1C65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E8503C8-6638-E3DF-84C3-15352DA61E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7441C7D-9515-55EB-DD54-5AA24CC9A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DC72850-87A5-48B1-C2C0-C7AD602C6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114C5DD-21C6-A9E5-BE28-AAF759699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1700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E9FA81-91D6-C529-72DE-7206A85B3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9F808B5-E905-B2BB-06AA-4DD68E2C7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3C78E56-3D60-D01C-CE2A-49D98C678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1ECFD8C-B807-E9EF-96AA-994816030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F03BE55-C8DA-9377-F841-220DE3A72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292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FDA67E32-5482-BE2F-6698-0D9C9CAD7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7BB7B01-CE5B-D67A-639D-4798B0556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0F6BF75-C4D4-7E03-E09A-CBF3925B0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B0497CB-307A-022A-A437-54F5100CC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8E5C75F-7A90-5B42-6DCD-B01673C7B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7680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C25016-235B-A62E-858B-4B7ED18F2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B21681-B81C-3841-1E5F-FF1ADB03D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076BF82-2AE4-18C1-58DA-FEF66E6D8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E9AAF00-3CCC-6660-D869-18E973EDB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633B2DF-B50B-7A96-F407-E3F5B7595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517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19A84E-FB10-27C2-A5C9-97905B3E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8555ED4-481F-48A1-CAB6-1EFF6D4E6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FE85019-9099-FA5D-5A54-465043050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ED929B6-088E-75B1-1C9B-119544285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4345EAD-4F15-EF1C-3EC0-B34EA85FC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8420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F990BB-41BF-23E0-F829-7697FA22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F04372-4324-F16C-8C8C-1F6017CA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5EB2D0F-44DD-3983-CE10-EB5F43714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0B3DF50-5B93-A922-C182-396EDCC3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32B3BAC-FC41-67E5-9945-A99A2E711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20054A2-406B-AB2F-7941-85934B2A6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3753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033931-4365-034D-37D9-A8F2F856A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AF33951-3049-C8C4-60F1-B507BA8C2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673D215-A02B-E386-D296-A0D07BF5B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EEF755B-6A10-C27C-3363-8D896929D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95B47F3-D053-0F6E-0EBA-7046B40642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92CB367-7078-3620-E714-89771EB68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2EE8F8A8-2039-3D6B-1F52-CE5E9A8B9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B009D7C-59D4-35FE-DB12-4A294146F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131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B8B106-E405-C9B7-E140-F1E750654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8D5C9A3-A37F-32E7-7712-D36368664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BE42797-86A0-33CC-1169-98504BE69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D8CF568-0620-8F3D-298C-F9B9BE58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375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0B950A6-FF02-5AED-0487-121B7C0F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9F87AF6-828C-021A-B2A4-A8743C4A2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CB6A9F6-600F-D4FB-F9A1-46270CFE6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7191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87635A-0611-92BE-2427-C763222B8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FEBDD5-84C7-DD27-49D2-28299E883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10580AF-2AA6-63E5-05D0-8EF445D04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7C1CA2C-D403-6002-356B-BA77A184F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63A7579-D184-64EB-950B-6C3C265C2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E960111-B228-89B9-0A94-0B7FB91AA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325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B5A757-83C3-F039-807D-637732C21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2747BD6-B59F-44BF-F5A1-01BABB5800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F4A3284-0829-29DE-A9A5-7676E22C7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F76A5C8-C8F9-CA19-F9BB-0D462B0E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8EF9301-8989-3714-B7FD-769B45E3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B8C025B-897C-D7B0-D657-D8309DDC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207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8AF9A2C-C9A1-18F3-F489-8247E8C1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23F1CD2-507E-340F-D9E3-0026F1DFA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64200BE-9044-68E3-39C5-DEDB91498B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AE5441-C785-4C82-8D21-CDA2746E5357}" type="datetimeFigureOut">
              <a:rPr lang="pl-PL" smtClean="0"/>
              <a:t>16.12.2025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45EE05A-385F-EB4F-E0DB-0765BEC33B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E5FD4FA-4A43-1714-AC77-AEFBE5EC51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022CF1-AE13-4552-9DA8-81D427A854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011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tekst, wizytówka, zrzut ekranu">
            <a:extLst>
              <a:ext uri="{FF2B5EF4-FFF2-40B4-BE49-F238E27FC236}">
                <a16:creationId xmlns:a16="http://schemas.microsoft.com/office/drawing/2014/main" id="{8B16E046-EE03-BCE6-9B3C-32F6EFD722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D7EE40DE-E2E5-A359-D582-A0CA48643F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70BCF63-9F35-1C11-CE01-7FD9E6441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69905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Katarzyna Domagała</dc:creator>
  <cp:lastModifiedBy>Katarzyna Domagała</cp:lastModifiedBy>
  <cp:revision>1</cp:revision>
  <dcterms:created xsi:type="dcterms:W3CDTF">2025-12-16T09:04:24Z</dcterms:created>
  <dcterms:modified xsi:type="dcterms:W3CDTF">2025-12-16T09:05:00Z</dcterms:modified>
</cp:coreProperties>
</file>